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5" r:id="rId4"/>
    <p:sldId id="264" r:id="rId5"/>
    <p:sldId id="269" r:id="rId6"/>
    <p:sldId id="266" r:id="rId7"/>
    <p:sldId id="268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GLÓRIA A DEUS NAS ALTURAS!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 DEUS NAS ALTURAS!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Surgem anjos proclamando: </a:t>
            </a:r>
          </a:p>
          <a:p>
            <a:r>
              <a:rPr lang="pt-BR" dirty="0"/>
              <a:t>“Paz na Terra, e a Deus, louvor.” </a:t>
            </a:r>
          </a:p>
          <a:p>
            <a:r>
              <a:rPr lang="pt-BR" dirty="0"/>
              <a:t>Vão seus hinos ecoando </a:t>
            </a:r>
          </a:p>
          <a:p>
            <a:r>
              <a:rPr lang="pt-BR" dirty="0"/>
              <a:t>nas montanhas, ao redor.</a:t>
            </a:r>
          </a:p>
        </p:txBody>
      </p:sp>
    </p:spTree>
    <p:extLst>
      <p:ext uri="{BB962C8B-B14F-4D97-AF65-F5344CB8AC3E}">
        <p14:creationId xmlns:p14="http://schemas.microsoft.com/office/powerpoint/2010/main" val="1842596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 DEUS NAS ALTURAS!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 a </a:t>
            </a:r>
          </a:p>
          <a:p>
            <a:r>
              <a:rPr lang="pt-BR" dirty="0"/>
              <a:t>Deus nas alturas. </a:t>
            </a:r>
          </a:p>
          <a:p>
            <a:r>
              <a:rPr lang="pt-BR" dirty="0"/>
              <a:t>Glória, glória a </a:t>
            </a:r>
          </a:p>
          <a:p>
            <a:r>
              <a:rPr lang="pt-BR" dirty="0"/>
              <a:t>Deus nas alturas.</a:t>
            </a:r>
          </a:p>
        </p:txBody>
      </p:sp>
    </p:spTree>
    <p:extLst>
      <p:ext uri="{BB962C8B-B14F-4D97-AF65-F5344CB8AC3E}">
        <p14:creationId xmlns:p14="http://schemas.microsoft.com/office/powerpoint/2010/main" val="2955085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 DEUS NAS ALTURAS!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Vão-se alegres, os pastores, </a:t>
            </a:r>
          </a:p>
          <a:p>
            <a:r>
              <a:rPr lang="pt-BR" dirty="0"/>
              <a:t>ver o Infante celestial, </a:t>
            </a:r>
          </a:p>
          <a:p>
            <a:r>
              <a:rPr lang="pt-BR" dirty="0"/>
              <a:t>E acrescentam seus louvores </a:t>
            </a:r>
          </a:p>
          <a:p>
            <a:r>
              <a:rPr lang="pt-BR" dirty="0"/>
              <a:t>ao louvor angelical.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 DEUS NAS ALTURAS!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 a </a:t>
            </a:r>
          </a:p>
          <a:p>
            <a:r>
              <a:rPr lang="pt-BR" dirty="0"/>
              <a:t>Deus nas alturas. </a:t>
            </a:r>
          </a:p>
          <a:p>
            <a:r>
              <a:rPr lang="pt-BR" dirty="0"/>
              <a:t>Glória, glória a </a:t>
            </a:r>
          </a:p>
          <a:p>
            <a:r>
              <a:rPr lang="pt-BR" dirty="0"/>
              <a:t>Deus nas alturas.</a:t>
            </a:r>
          </a:p>
        </p:txBody>
      </p:sp>
    </p:spTree>
    <p:extLst>
      <p:ext uri="{BB962C8B-B14F-4D97-AF65-F5344CB8AC3E}">
        <p14:creationId xmlns:p14="http://schemas.microsoft.com/office/powerpoint/2010/main" val="2017065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 DEUS NAS ALTURAS!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Povos, tribos, celebrai-O! </a:t>
            </a:r>
          </a:p>
          <a:p>
            <a:r>
              <a:rPr lang="pt-BR" dirty="0"/>
              <a:t>“Glória a Deus”, também dizei. </a:t>
            </a:r>
          </a:p>
          <a:p>
            <a:r>
              <a:rPr lang="pt-BR" dirty="0"/>
              <a:t>De joelhos, adorai-O; </a:t>
            </a:r>
          </a:p>
          <a:p>
            <a:r>
              <a:rPr lang="pt-BR" dirty="0"/>
              <a:t>Ele é o Cristo, o grande Rei!</a:t>
            </a:r>
          </a:p>
        </p:txBody>
      </p:sp>
    </p:spTree>
    <p:extLst>
      <p:ext uri="{BB962C8B-B14F-4D97-AF65-F5344CB8AC3E}">
        <p14:creationId xmlns:p14="http://schemas.microsoft.com/office/powerpoint/2010/main" val="1619032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 DEUS NAS ALTURAS!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 a </a:t>
            </a:r>
          </a:p>
          <a:p>
            <a:r>
              <a:rPr lang="pt-BR" dirty="0"/>
              <a:t>Deus nas alturas. </a:t>
            </a:r>
          </a:p>
          <a:p>
            <a:r>
              <a:rPr lang="pt-BR" dirty="0"/>
              <a:t>Glória, glória a </a:t>
            </a:r>
          </a:p>
          <a:p>
            <a:r>
              <a:rPr lang="pt-BR" dirty="0"/>
              <a:t>Deus nas alturas.</a:t>
            </a:r>
          </a:p>
        </p:txBody>
      </p:sp>
    </p:spTree>
    <p:extLst>
      <p:ext uri="{BB962C8B-B14F-4D97-AF65-F5344CB8AC3E}">
        <p14:creationId xmlns:p14="http://schemas.microsoft.com/office/powerpoint/2010/main" val="2672769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169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GLÓRIA A DEUS NAS ALTURAS!</vt:lpstr>
      <vt:lpstr>GLÓRIA A DEUS NAS ALTURAS!</vt:lpstr>
      <vt:lpstr>GLÓRIA A DEUS NAS ALTURAS!</vt:lpstr>
      <vt:lpstr>GLÓRIA A DEUS NAS ALTURAS!</vt:lpstr>
      <vt:lpstr>GLÓRIA A DEUS NAS ALTURAS!</vt:lpstr>
      <vt:lpstr>GLÓRIA A DEUS NAS ALTURAS!</vt:lpstr>
      <vt:lpstr>GLÓRIA A DEUS NAS ALTURAS!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2019-06-12T21:54:13Z</dcterms:modified>
</cp:coreProperties>
</file>

<file path=docProps/thumbnail.jpeg>
</file>